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C9CCE-26B2-4C6A-84AF-98AF8BA67ED8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98AF5-C06A-42BE-B907-B49614F7F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32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Analytics Challenge: Can You Analyst This?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A 4-Round Learning Activity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A7FA59-70BD-B3C8-6A81-B1E85FF0BD50}"/>
              </a:ext>
            </a:extLst>
          </p:cNvPr>
          <p:cNvSpPr/>
          <p:nvPr/>
        </p:nvSpPr>
        <p:spPr>
          <a:xfrm>
            <a:off x="0" y="0"/>
            <a:ext cx="9144000" cy="952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4400" b="1" dirty="0"/>
              <a:t>ANALYTICS ARENA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🔍 Round 1: Hunt the Job (Live Search Challenge)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Theme: What Does the Market Want?</a:t>
            </a:r>
          </a:p>
          <a:p>
            <a:r>
              <a:rPr dirty="0"/>
              <a:t>Search and document 5 analytics job postings following rules: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✅ Round 1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Posted within the last 24 hours</a:t>
            </a:r>
          </a:p>
          <a:p>
            <a:r>
              <a:rPr dirty="0"/>
              <a:t>Located in the U.S. </a:t>
            </a:r>
            <a:endParaRPr lang="en-IN" dirty="0"/>
          </a:p>
          <a:p>
            <a:r>
              <a:rPr dirty="0"/>
              <a:t>Title must relate to </a:t>
            </a:r>
            <a:r>
              <a:rPr lang="en-IN" dirty="0"/>
              <a:t>data fields</a:t>
            </a:r>
          </a:p>
          <a:p>
            <a:r>
              <a:rPr dirty="0"/>
              <a:t>Must be from the company’s official career page (no LinkedIn/Indeed)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✨ Round 2: Decode the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From your 5 jobs in Round 1:</a:t>
            </a:r>
          </a:p>
          <a:p>
            <a:r>
              <a:rPr dirty="0"/>
              <a:t>Identify Top </a:t>
            </a:r>
            <a:r>
              <a:rPr lang="en-IN" dirty="0"/>
              <a:t>4</a:t>
            </a:r>
            <a:r>
              <a:rPr dirty="0"/>
              <a:t> skills listed in each job</a:t>
            </a:r>
          </a:p>
          <a:p>
            <a:r>
              <a:rPr dirty="0"/>
              <a:t>Suggest an alternative skill </a:t>
            </a:r>
            <a:r>
              <a:rPr lang="en-IN" dirty="0"/>
              <a:t>for each</a:t>
            </a:r>
            <a:r>
              <a:rPr dirty="0"/>
              <a:t> one listed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🧩 Round 3: Analyst Decision-Maker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Choose 1 company from your job search</a:t>
            </a:r>
          </a:p>
          <a:p>
            <a:r>
              <a:t>You’ll receive a business scenario for that company</a:t>
            </a:r>
          </a:p>
          <a:p>
            <a:r>
              <a:t>Choose the best type of analysis to solve the problem</a:t>
            </a:r>
          </a:p>
          <a:p>
            <a:r>
              <a:t>Explain why that analysis is best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📊 Round 4: Dashboard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Create a dashboard or visual slide based on Round 3 solution</a:t>
            </a:r>
          </a:p>
          <a:p>
            <a:r>
              <a:rPr dirty="0"/>
              <a:t>Use any tool: Excel, Power BI, Tableau, Canva, etc.</a:t>
            </a:r>
          </a:p>
          <a:p>
            <a:r>
              <a:rPr dirty="0"/>
              <a:t>Tell a clear story for a non-technical stakeholder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💼 Why Round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 made you do this because I know how difficult it is to keep searching for jobs.</a:t>
            </a:r>
          </a:p>
          <a:p>
            <a:r>
              <a:rPr dirty="0"/>
              <a:t>These rules are typically where you’ll find the best openings.</a:t>
            </a:r>
          </a:p>
          <a:p>
            <a:r>
              <a:rPr dirty="0"/>
              <a:t>(Insight</a:t>
            </a:r>
            <a:r>
              <a:rPr lang="en-IN" dirty="0"/>
              <a:t>s</a:t>
            </a:r>
            <a:r>
              <a:rPr dirty="0"/>
              <a:t> credited to Sara Andrus)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🧠 Why Round 2?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To help you recognize the most common skills being asked</a:t>
            </a:r>
          </a:p>
          <a:p>
            <a:r>
              <a:rPr dirty="0"/>
              <a:t>See how your skill set aligns with market demands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🧩 Why Round 3?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Train your thinking on how to prioritize a company’s needs</a:t>
            </a:r>
          </a:p>
          <a:p>
            <a:r>
              <a:t>Choose effective and efficient solutions based on context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🗣️ Why Round 4?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One of the hardest — and most important — parts of the job</a:t>
            </a:r>
          </a:p>
          <a:p>
            <a:r>
              <a:t>Explaining your work in a way that makes sense to non-technical people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>
            <a:extLst>
              <a:ext uri="{FF2B5EF4-FFF2-40B4-BE49-F238E27FC236}">
                <a16:creationId xmlns:a16="http://schemas.microsoft.com/office/drawing/2014/main" id="{101E3B2C-D006-E986-10D0-9C24FF8E1514}"/>
              </a:ext>
            </a:extLst>
          </p:cNvPr>
          <p:cNvSpPr/>
          <p:nvPr/>
        </p:nvSpPr>
        <p:spPr>
          <a:xfrm>
            <a:off x="4114800" y="2366128"/>
            <a:ext cx="4817097" cy="4491872"/>
          </a:xfrm>
          <a:prstGeom prst="half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9F8E88-DBDD-8333-DB93-D5EC950819AF}"/>
              </a:ext>
            </a:extLst>
          </p:cNvPr>
          <p:cNvSpPr txBox="1"/>
          <p:nvPr/>
        </p:nvSpPr>
        <p:spPr>
          <a:xfrm>
            <a:off x="2234150" y="1351184"/>
            <a:ext cx="5109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  <p:pic>
        <p:nvPicPr>
          <p:cNvPr id="5" name="Graphic 4" descr="Angel face with solid fill with solid fill">
            <a:extLst>
              <a:ext uri="{FF2B5EF4-FFF2-40B4-BE49-F238E27FC236}">
                <a16:creationId xmlns:a16="http://schemas.microsoft.com/office/drawing/2014/main" id="{2A9E2E0A-E01B-1D53-60F9-963A386D5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24556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51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310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Analytics Challenge: Can You Analyst This?</vt:lpstr>
      <vt:lpstr>🔍 Round 1: Hunt the Job (Live Search Challenge)</vt:lpstr>
      <vt:lpstr>✅ Round 1 Rules</vt:lpstr>
      <vt:lpstr>✨ Round 2: Decode the Skills</vt:lpstr>
      <vt:lpstr>🧩 Round 3: Analyst Decision-Maker</vt:lpstr>
      <vt:lpstr>📊 Round 4: Dashboard Delivery</vt:lpstr>
      <vt:lpstr>💼 Why Round 1?</vt:lpstr>
      <vt:lpstr>🧠 Why Round 2?</vt:lpstr>
      <vt:lpstr>🧩 Why Round 3?</vt:lpstr>
      <vt:lpstr>🗣️ Why Round 4?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Ooha Imandi</cp:lastModifiedBy>
  <cp:revision>6</cp:revision>
  <dcterms:created xsi:type="dcterms:W3CDTF">2013-01-27T09:14:16Z</dcterms:created>
  <dcterms:modified xsi:type="dcterms:W3CDTF">2025-04-17T01:21:09Z</dcterms:modified>
  <cp:category/>
</cp:coreProperties>
</file>